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60" r:id="rId4"/>
  </p:sldMasterIdLst>
  <p:notesMasterIdLst>
    <p:notesMasterId r:id="rId14"/>
  </p:notesMasterIdLst>
  <p:sldIdLst>
    <p:sldId id="260" r:id="rId5"/>
    <p:sldId id="264" r:id="rId6"/>
    <p:sldId id="259" r:id="rId7"/>
    <p:sldId id="261" r:id="rId8"/>
    <p:sldId id="263" r:id="rId9"/>
    <p:sldId id="269" r:id="rId10"/>
    <p:sldId id="262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203F63-ABC0-4F08-BF7F-BF7EC4DE469C}" vWet="4" dt="2021-04-18T23:11:26.161"/>
    <p1510:client id="{B88B5FD3-B4AC-4CA2-ABF8-3CDB470E3A05}" v="4" dt="2021-04-18T23:15:00.882"/>
    <p1510:client id="{C4B0632F-3331-4162-BBAD-07973A7FE7FB}" v="3" dt="2021-04-18T23:19:16.2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5127D9-E544-48C4-8220-B17196310CB4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563C468-F5B3-4D2E-B133-221C0E443730}">
      <dgm:prSet/>
      <dgm:spPr/>
      <dgm:t>
        <a:bodyPr/>
        <a:lstStyle/>
        <a:p>
          <a:pPr>
            <a:defRPr cap="all"/>
          </a:pPr>
          <a:r>
            <a:rPr lang="en-US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Gill Sans MT" panose="020B0502020104020203"/>
            </a:rPr>
            <a:t>data</a:t>
          </a:r>
          <a:endParaRPr lang="en-US"/>
        </a:p>
      </dgm:t>
    </dgm:pt>
    <dgm:pt modelId="{E4AF0BE0-9EE3-4A25-BD45-7D46D8EC4224}" type="parTrans" cxnId="{85446A51-E375-46C9-B20F-E4522D4C3F29}">
      <dgm:prSet/>
      <dgm:spPr/>
      <dgm:t>
        <a:bodyPr/>
        <a:lstStyle/>
        <a:p>
          <a:endParaRPr lang="en-US"/>
        </a:p>
      </dgm:t>
    </dgm:pt>
    <dgm:pt modelId="{388AD050-FC91-46C1-AEBE-30C5710D9486}" type="sibTrans" cxnId="{85446A51-E375-46C9-B20F-E4522D4C3F29}">
      <dgm:prSet/>
      <dgm:spPr/>
      <dgm:t>
        <a:bodyPr/>
        <a:lstStyle/>
        <a:p>
          <a:endParaRPr lang="en-US"/>
        </a:p>
      </dgm:t>
    </dgm:pt>
    <dgm:pt modelId="{A75657DF-A545-4349-A286-2D38CB7D4B4A}">
      <dgm:prSet/>
      <dgm:spPr/>
      <dgm:t>
        <a:bodyPr/>
        <a:lstStyle/>
        <a:p>
          <a:pPr>
            <a:defRPr cap="all"/>
          </a:pPr>
          <a:r>
            <a:rPr lang="en-US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Gill Sans MT" panose="020B0502020104020203"/>
            </a:rPr>
            <a:t>Application</a:t>
          </a:r>
          <a:endParaRPr lang="en-US"/>
        </a:p>
      </dgm:t>
    </dgm:pt>
    <dgm:pt modelId="{E2B48BAD-7E94-4F88-95D5-E7510FDE0DCB}" type="parTrans" cxnId="{9AB7DEA6-4E52-4896-B85B-81A36A9C1330}">
      <dgm:prSet/>
      <dgm:spPr/>
      <dgm:t>
        <a:bodyPr/>
        <a:lstStyle/>
        <a:p>
          <a:endParaRPr lang="en-US"/>
        </a:p>
      </dgm:t>
    </dgm:pt>
    <dgm:pt modelId="{353F9B7C-EC0D-468C-8D9C-76DD3DD7FC3E}" type="sibTrans" cxnId="{9AB7DEA6-4E52-4896-B85B-81A36A9C1330}">
      <dgm:prSet/>
      <dgm:spPr/>
      <dgm:t>
        <a:bodyPr/>
        <a:lstStyle/>
        <a:p>
          <a:endParaRPr lang="en-US"/>
        </a:p>
      </dgm:t>
    </dgm:pt>
    <dgm:pt modelId="{AE42A96B-7E62-4014-B449-A4D51EC5E5FB}">
      <dgm:prSet/>
      <dgm:spPr/>
      <dgm:t>
        <a:bodyPr/>
        <a:lstStyle/>
        <a:p>
          <a:pPr>
            <a:defRPr cap="all"/>
          </a:pPr>
          <a:r>
            <a:rPr lang="en-US" noProof="0">
              <a:effectLst>
                <a:glow rad="152400">
                  <a:schemeClr val="bg1">
                    <a:alpha val="19000"/>
                  </a:schemeClr>
                </a:glow>
              </a:effectLst>
            </a:rPr>
            <a:t>Theoretical Approaches</a:t>
          </a:r>
          <a:endParaRPr lang="en-US"/>
        </a:p>
      </dgm:t>
    </dgm:pt>
    <dgm:pt modelId="{ED0514A6-DFC1-4857-8989-12B35FE4DE1E}" type="parTrans" cxnId="{836FE673-F6E6-4AA1-94BA-61A25F2DC156}">
      <dgm:prSet/>
      <dgm:spPr/>
      <dgm:t>
        <a:bodyPr/>
        <a:lstStyle/>
        <a:p>
          <a:endParaRPr lang="en-US"/>
        </a:p>
      </dgm:t>
    </dgm:pt>
    <dgm:pt modelId="{33BB6616-2CD9-4486-9C4C-D49DB381CE48}" type="sibTrans" cxnId="{836FE673-F6E6-4AA1-94BA-61A25F2DC156}">
      <dgm:prSet/>
      <dgm:spPr/>
      <dgm:t>
        <a:bodyPr/>
        <a:lstStyle/>
        <a:p>
          <a:endParaRPr lang="en-US"/>
        </a:p>
      </dgm:t>
    </dgm:pt>
    <dgm:pt modelId="{7065639E-5302-41C6-A5AF-F501C100D1E6}" type="pres">
      <dgm:prSet presAssocID="{8A5127D9-E544-48C4-8220-B17196310CB4}" presName="linear" presStyleCnt="0">
        <dgm:presLayoutVars>
          <dgm:animLvl val="lvl"/>
          <dgm:resizeHandles val="exact"/>
        </dgm:presLayoutVars>
      </dgm:prSet>
      <dgm:spPr/>
    </dgm:pt>
    <dgm:pt modelId="{50DC5F08-971C-43AE-96DA-A87A24CA6A02}" type="pres">
      <dgm:prSet presAssocID="{F563C468-F5B3-4D2E-B133-221C0E44373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7DD2B0D-4D68-49DA-9731-B7A17A8A3CA0}" type="pres">
      <dgm:prSet presAssocID="{388AD050-FC91-46C1-AEBE-30C5710D9486}" presName="spacer" presStyleCnt="0"/>
      <dgm:spPr/>
    </dgm:pt>
    <dgm:pt modelId="{755A65CC-D6EC-4FA6-9B3C-EC9CA1C63EC3}" type="pres">
      <dgm:prSet presAssocID="{A75657DF-A545-4349-A286-2D38CB7D4B4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0A1DA16-8D86-412C-8A2D-24D3CB173FD7}" type="pres">
      <dgm:prSet presAssocID="{353F9B7C-EC0D-468C-8D9C-76DD3DD7FC3E}" presName="spacer" presStyleCnt="0"/>
      <dgm:spPr/>
    </dgm:pt>
    <dgm:pt modelId="{CA148341-7ADB-4E52-A61A-4041A0808B8D}" type="pres">
      <dgm:prSet presAssocID="{AE42A96B-7E62-4014-B449-A4D51EC5E5F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5446A51-E375-46C9-B20F-E4522D4C3F29}" srcId="{8A5127D9-E544-48C4-8220-B17196310CB4}" destId="{F563C468-F5B3-4D2E-B133-221C0E443730}" srcOrd="0" destOrd="0" parTransId="{E4AF0BE0-9EE3-4A25-BD45-7D46D8EC4224}" sibTransId="{388AD050-FC91-46C1-AEBE-30C5710D9486}"/>
    <dgm:cxn modelId="{836FE673-F6E6-4AA1-94BA-61A25F2DC156}" srcId="{8A5127D9-E544-48C4-8220-B17196310CB4}" destId="{AE42A96B-7E62-4014-B449-A4D51EC5E5FB}" srcOrd="2" destOrd="0" parTransId="{ED0514A6-DFC1-4857-8989-12B35FE4DE1E}" sibTransId="{33BB6616-2CD9-4486-9C4C-D49DB381CE48}"/>
    <dgm:cxn modelId="{6B6E1779-8EC7-4346-B4EF-4CE2260B35AF}" type="presOf" srcId="{F563C468-F5B3-4D2E-B133-221C0E443730}" destId="{50DC5F08-971C-43AE-96DA-A87A24CA6A02}" srcOrd="0" destOrd="0" presId="urn:microsoft.com/office/officeart/2005/8/layout/vList2"/>
    <dgm:cxn modelId="{9AB7DEA6-4E52-4896-B85B-81A36A9C1330}" srcId="{8A5127D9-E544-48C4-8220-B17196310CB4}" destId="{A75657DF-A545-4349-A286-2D38CB7D4B4A}" srcOrd="1" destOrd="0" parTransId="{E2B48BAD-7E94-4F88-95D5-E7510FDE0DCB}" sibTransId="{353F9B7C-EC0D-468C-8D9C-76DD3DD7FC3E}"/>
    <dgm:cxn modelId="{E5667CC8-8FEE-439C-89F6-CA149F8BE2BC}" type="presOf" srcId="{8A5127D9-E544-48C4-8220-B17196310CB4}" destId="{7065639E-5302-41C6-A5AF-F501C100D1E6}" srcOrd="0" destOrd="0" presId="urn:microsoft.com/office/officeart/2005/8/layout/vList2"/>
    <dgm:cxn modelId="{E1CBCAE6-B83E-45DD-AC81-548C977207D9}" type="presOf" srcId="{AE42A96B-7E62-4014-B449-A4D51EC5E5FB}" destId="{CA148341-7ADB-4E52-A61A-4041A0808B8D}" srcOrd="0" destOrd="0" presId="urn:microsoft.com/office/officeart/2005/8/layout/vList2"/>
    <dgm:cxn modelId="{0224EBFA-051E-42DD-9648-F80205A945D4}" type="presOf" srcId="{A75657DF-A545-4349-A286-2D38CB7D4B4A}" destId="{755A65CC-D6EC-4FA6-9B3C-EC9CA1C63EC3}" srcOrd="0" destOrd="0" presId="urn:microsoft.com/office/officeart/2005/8/layout/vList2"/>
    <dgm:cxn modelId="{7F782D0E-0775-470C-BFF8-422F9158B1D0}" type="presParOf" srcId="{7065639E-5302-41C6-A5AF-F501C100D1E6}" destId="{50DC5F08-971C-43AE-96DA-A87A24CA6A02}" srcOrd="0" destOrd="0" presId="urn:microsoft.com/office/officeart/2005/8/layout/vList2"/>
    <dgm:cxn modelId="{E0667EFC-A510-49BC-BB69-20A607358917}" type="presParOf" srcId="{7065639E-5302-41C6-A5AF-F501C100D1E6}" destId="{97DD2B0D-4D68-49DA-9731-B7A17A8A3CA0}" srcOrd="1" destOrd="0" presId="urn:microsoft.com/office/officeart/2005/8/layout/vList2"/>
    <dgm:cxn modelId="{6F8C9C88-ACDE-4BBB-8D16-6830C2BE3634}" type="presParOf" srcId="{7065639E-5302-41C6-A5AF-F501C100D1E6}" destId="{755A65CC-D6EC-4FA6-9B3C-EC9CA1C63EC3}" srcOrd="2" destOrd="0" presId="urn:microsoft.com/office/officeart/2005/8/layout/vList2"/>
    <dgm:cxn modelId="{A27D773A-7289-42C5-9C38-156630072E69}" type="presParOf" srcId="{7065639E-5302-41C6-A5AF-F501C100D1E6}" destId="{20A1DA16-8D86-412C-8A2D-24D3CB173FD7}" srcOrd="3" destOrd="0" presId="urn:microsoft.com/office/officeart/2005/8/layout/vList2"/>
    <dgm:cxn modelId="{FA29B48B-CC3C-471D-86DB-8A165AF63DEE}" type="presParOf" srcId="{7065639E-5302-41C6-A5AF-F501C100D1E6}" destId="{CA148341-7ADB-4E52-A61A-4041A0808B8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5127D9-E544-48C4-8220-B17196310CB4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F563C468-F5B3-4D2E-B133-221C0E443730}">
      <dgm:prSet/>
      <dgm:spPr/>
      <dgm:t>
        <a:bodyPr/>
        <a:lstStyle/>
        <a:p>
          <a:pPr>
            <a:defRPr cap="all"/>
          </a:pPr>
          <a:r>
            <a:rPr lang="en-US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n-lt"/>
            </a:rPr>
            <a:t>Evaluate historical data</a:t>
          </a:r>
          <a:endParaRPr lang="en-US">
            <a:latin typeface="+mn-lt"/>
          </a:endParaRPr>
        </a:p>
      </dgm:t>
    </dgm:pt>
    <dgm:pt modelId="{388AD050-FC91-46C1-AEBE-30C5710D9486}" type="sibTrans" cxnId="{85446A51-E375-46C9-B20F-E4522D4C3F29}">
      <dgm:prSet/>
      <dgm:spPr/>
      <dgm:t>
        <a:bodyPr/>
        <a:lstStyle/>
        <a:p>
          <a:endParaRPr lang="en-US"/>
        </a:p>
      </dgm:t>
    </dgm:pt>
    <dgm:pt modelId="{E4AF0BE0-9EE3-4A25-BD45-7D46D8EC4224}" type="parTrans" cxnId="{85446A51-E375-46C9-B20F-E4522D4C3F29}">
      <dgm:prSet/>
      <dgm:spPr/>
      <dgm:t>
        <a:bodyPr/>
        <a:lstStyle/>
        <a:p>
          <a:endParaRPr lang="en-US"/>
        </a:p>
      </dgm:t>
    </dgm:pt>
    <dgm:pt modelId="{A75657DF-A545-4349-A286-2D38CB7D4B4A}">
      <dgm:prSet/>
      <dgm:spPr/>
      <dgm:t>
        <a:bodyPr/>
        <a:lstStyle/>
        <a:p>
          <a:pPr>
            <a:defRPr cap="all"/>
          </a:pPr>
          <a:r>
            <a:rPr lang="en-US">
              <a:effectLst>
                <a:glow rad="152400">
                  <a:schemeClr val="bg1">
                    <a:alpha val="19000"/>
                  </a:schemeClr>
                </a:glow>
              </a:effectLst>
            </a:rPr>
            <a:t>Identify patterns and trends</a:t>
          </a:r>
          <a:endParaRPr lang="en-US"/>
        </a:p>
      </dgm:t>
    </dgm:pt>
    <dgm:pt modelId="{353F9B7C-EC0D-468C-8D9C-76DD3DD7FC3E}" type="sibTrans" cxnId="{9AB7DEA6-4E52-4896-B85B-81A36A9C1330}">
      <dgm:prSet/>
      <dgm:spPr/>
      <dgm:t>
        <a:bodyPr/>
        <a:lstStyle/>
        <a:p>
          <a:endParaRPr lang="en-US"/>
        </a:p>
      </dgm:t>
    </dgm:pt>
    <dgm:pt modelId="{E2B48BAD-7E94-4F88-95D5-E7510FDE0DCB}" type="parTrans" cxnId="{9AB7DEA6-4E52-4896-B85B-81A36A9C1330}">
      <dgm:prSet/>
      <dgm:spPr/>
      <dgm:t>
        <a:bodyPr/>
        <a:lstStyle/>
        <a:p>
          <a:endParaRPr lang="en-US"/>
        </a:p>
      </dgm:t>
    </dgm:pt>
    <dgm:pt modelId="{7D7C927A-74FE-43C9-9F94-BDA740456646}" type="pres">
      <dgm:prSet presAssocID="{8A5127D9-E544-48C4-8220-B17196310CB4}" presName="root" presStyleCnt="0">
        <dgm:presLayoutVars>
          <dgm:dir/>
          <dgm:resizeHandles val="exact"/>
        </dgm:presLayoutVars>
      </dgm:prSet>
      <dgm:spPr/>
    </dgm:pt>
    <dgm:pt modelId="{53AD5C22-8310-4965-97AB-1D7004ACC160}" type="pres">
      <dgm:prSet presAssocID="{F563C468-F5B3-4D2E-B133-221C0E443730}" presName="compNode" presStyleCnt="0"/>
      <dgm:spPr/>
    </dgm:pt>
    <dgm:pt modelId="{6FFA7623-4765-4049-908F-096967E39468}" type="pres">
      <dgm:prSet presAssocID="{F563C468-F5B3-4D2E-B133-221C0E443730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E056E9F1-01CD-4662-A37A-AF52947560DC}" type="pres">
      <dgm:prSet presAssocID="{F563C468-F5B3-4D2E-B133-221C0E44373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BE5C3E53-47C4-4660-9458-1E43F31B59BD}" type="pres">
      <dgm:prSet presAssocID="{F563C468-F5B3-4D2E-B133-221C0E443730}" presName="spaceRect" presStyleCnt="0"/>
      <dgm:spPr/>
    </dgm:pt>
    <dgm:pt modelId="{1377076C-7087-431F-978A-CB9926A1A7BC}" type="pres">
      <dgm:prSet presAssocID="{F563C468-F5B3-4D2E-B133-221C0E443730}" presName="textRect" presStyleLbl="revTx" presStyleIdx="0" presStyleCnt="2">
        <dgm:presLayoutVars>
          <dgm:chMax val="1"/>
          <dgm:chPref val="1"/>
        </dgm:presLayoutVars>
      </dgm:prSet>
      <dgm:spPr/>
    </dgm:pt>
    <dgm:pt modelId="{11EE22E3-6C2E-4314-A0B5-D0280317FB49}" type="pres">
      <dgm:prSet presAssocID="{388AD050-FC91-46C1-AEBE-30C5710D9486}" presName="sibTrans" presStyleCnt="0"/>
      <dgm:spPr/>
    </dgm:pt>
    <dgm:pt modelId="{415AD867-FC63-406A-B6CF-64C2F9E96B35}" type="pres">
      <dgm:prSet presAssocID="{A75657DF-A545-4349-A286-2D38CB7D4B4A}" presName="compNode" presStyleCnt="0"/>
      <dgm:spPr/>
    </dgm:pt>
    <dgm:pt modelId="{4C625230-029F-4C9B-8FA9-78F74E7F2AE7}" type="pres">
      <dgm:prSet presAssocID="{A75657DF-A545-4349-A286-2D38CB7D4B4A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6249287B-533A-4602-AAED-A03AABA40246}" type="pres">
      <dgm:prSet presAssocID="{A75657DF-A545-4349-A286-2D38CB7D4B4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2D2FBFF1-5D86-4F44-B593-7D32400A2E35}" type="pres">
      <dgm:prSet presAssocID="{A75657DF-A545-4349-A286-2D38CB7D4B4A}" presName="spaceRect" presStyleCnt="0"/>
      <dgm:spPr/>
    </dgm:pt>
    <dgm:pt modelId="{331DEFBE-F087-4D9E-AD57-5A8C66A1A129}" type="pres">
      <dgm:prSet presAssocID="{A75657DF-A545-4349-A286-2D38CB7D4B4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1118603-420B-41EA-AD98-77EFB29B3068}" type="presOf" srcId="{A75657DF-A545-4349-A286-2D38CB7D4B4A}" destId="{331DEFBE-F087-4D9E-AD57-5A8C66A1A129}" srcOrd="0" destOrd="0" presId="urn:microsoft.com/office/officeart/2018/5/layout/IconLeafLabelList"/>
    <dgm:cxn modelId="{B63B010A-B240-4783-9975-2EE087FAAF88}" type="presOf" srcId="{8A5127D9-E544-48C4-8220-B17196310CB4}" destId="{7D7C927A-74FE-43C9-9F94-BDA740456646}" srcOrd="0" destOrd="0" presId="urn:microsoft.com/office/officeart/2018/5/layout/IconLeafLabelList"/>
    <dgm:cxn modelId="{4C0AE229-D8EF-4F3B-B780-F18D8B634FEB}" type="presOf" srcId="{F563C468-F5B3-4D2E-B133-221C0E443730}" destId="{1377076C-7087-431F-978A-CB9926A1A7BC}" srcOrd="0" destOrd="0" presId="urn:microsoft.com/office/officeart/2018/5/layout/IconLeafLabelList"/>
    <dgm:cxn modelId="{85446A51-E375-46C9-B20F-E4522D4C3F29}" srcId="{8A5127D9-E544-48C4-8220-B17196310CB4}" destId="{F563C468-F5B3-4D2E-B133-221C0E443730}" srcOrd="0" destOrd="0" parTransId="{E4AF0BE0-9EE3-4A25-BD45-7D46D8EC4224}" sibTransId="{388AD050-FC91-46C1-AEBE-30C5710D9486}"/>
    <dgm:cxn modelId="{9AB7DEA6-4E52-4896-B85B-81A36A9C1330}" srcId="{8A5127D9-E544-48C4-8220-B17196310CB4}" destId="{A75657DF-A545-4349-A286-2D38CB7D4B4A}" srcOrd="1" destOrd="0" parTransId="{E2B48BAD-7E94-4F88-95D5-E7510FDE0DCB}" sibTransId="{353F9B7C-EC0D-468C-8D9C-76DD3DD7FC3E}"/>
    <dgm:cxn modelId="{16B054D7-88E4-45E6-83D1-66E2112CA494}" type="presParOf" srcId="{7D7C927A-74FE-43C9-9F94-BDA740456646}" destId="{53AD5C22-8310-4965-97AB-1D7004ACC160}" srcOrd="0" destOrd="0" presId="urn:microsoft.com/office/officeart/2018/5/layout/IconLeafLabelList"/>
    <dgm:cxn modelId="{4B60675B-A36C-4481-841E-FF337529EDFB}" type="presParOf" srcId="{53AD5C22-8310-4965-97AB-1D7004ACC160}" destId="{6FFA7623-4765-4049-908F-096967E39468}" srcOrd="0" destOrd="0" presId="urn:microsoft.com/office/officeart/2018/5/layout/IconLeafLabelList"/>
    <dgm:cxn modelId="{239D67A7-28F9-46B4-AB07-4B253EDDAB5D}" type="presParOf" srcId="{53AD5C22-8310-4965-97AB-1D7004ACC160}" destId="{E056E9F1-01CD-4662-A37A-AF52947560DC}" srcOrd="1" destOrd="0" presId="urn:microsoft.com/office/officeart/2018/5/layout/IconLeafLabelList"/>
    <dgm:cxn modelId="{F10D0758-F82E-4E0E-9C5C-2F468C31827B}" type="presParOf" srcId="{53AD5C22-8310-4965-97AB-1D7004ACC160}" destId="{BE5C3E53-47C4-4660-9458-1E43F31B59BD}" srcOrd="2" destOrd="0" presId="urn:microsoft.com/office/officeart/2018/5/layout/IconLeafLabelList"/>
    <dgm:cxn modelId="{AA9F5F65-9D12-4B9A-906F-14EC0B27BE94}" type="presParOf" srcId="{53AD5C22-8310-4965-97AB-1D7004ACC160}" destId="{1377076C-7087-431F-978A-CB9926A1A7BC}" srcOrd="3" destOrd="0" presId="urn:microsoft.com/office/officeart/2018/5/layout/IconLeafLabelList"/>
    <dgm:cxn modelId="{2D5E453A-350F-4AD2-88C0-392197EA5FF2}" type="presParOf" srcId="{7D7C927A-74FE-43C9-9F94-BDA740456646}" destId="{11EE22E3-6C2E-4314-A0B5-D0280317FB49}" srcOrd="1" destOrd="0" presId="urn:microsoft.com/office/officeart/2018/5/layout/IconLeafLabelList"/>
    <dgm:cxn modelId="{A9A977A0-561C-4910-BF06-71E06781A21D}" type="presParOf" srcId="{7D7C927A-74FE-43C9-9F94-BDA740456646}" destId="{415AD867-FC63-406A-B6CF-64C2F9E96B35}" srcOrd="2" destOrd="0" presId="urn:microsoft.com/office/officeart/2018/5/layout/IconLeafLabelList"/>
    <dgm:cxn modelId="{7B116BE8-C640-4781-A248-ECFA72CA15FB}" type="presParOf" srcId="{415AD867-FC63-406A-B6CF-64C2F9E96B35}" destId="{4C625230-029F-4C9B-8FA9-78F74E7F2AE7}" srcOrd="0" destOrd="0" presId="urn:microsoft.com/office/officeart/2018/5/layout/IconLeafLabelList"/>
    <dgm:cxn modelId="{8DF157DB-E96B-4E9D-B8B5-2ADC180280CA}" type="presParOf" srcId="{415AD867-FC63-406A-B6CF-64C2F9E96B35}" destId="{6249287B-533A-4602-AAED-A03AABA40246}" srcOrd="1" destOrd="0" presId="urn:microsoft.com/office/officeart/2018/5/layout/IconLeafLabelList"/>
    <dgm:cxn modelId="{ED92E9DB-A2F2-42D0-8B39-E141A2B6E1F1}" type="presParOf" srcId="{415AD867-FC63-406A-B6CF-64C2F9E96B35}" destId="{2D2FBFF1-5D86-4F44-B593-7D32400A2E35}" srcOrd="2" destOrd="0" presId="urn:microsoft.com/office/officeart/2018/5/layout/IconLeafLabelList"/>
    <dgm:cxn modelId="{DA98F1C8-2E76-4577-A876-DBFBF6077688}" type="presParOf" srcId="{415AD867-FC63-406A-B6CF-64C2F9E96B35}" destId="{331DEFBE-F087-4D9E-AD57-5A8C66A1A129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5127D9-E544-48C4-8220-B17196310CB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563C468-F5B3-4D2E-B133-221C0E443730}">
      <dgm:prSet/>
      <dgm:spPr/>
      <dgm:t>
        <a:bodyPr/>
        <a:lstStyle/>
        <a:p>
          <a:pPr>
            <a:defRPr cap="all"/>
          </a:pPr>
          <a:r>
            <a:rPr lang="en-US">
              <a:effectLst>
                <a:glow rad="152400">
                  <a:schemeClr val="bg1">
                    <a:alpha val="19000"/>
                  </a:schemeClr>
                </a:glow>
              </a:effectLst>
            </a:rPr>
            <a:t>Evaluate additional tools to be applied to solution</a:t>
          </a:r>
          <a:endParaRPr lang="en-US"/>
        </a:p>
      </dgm:t>
    </dgm:pt>
    <dgm:pt modelId="{E4AF0BE0-9EE3-4A25-BD45-7D46D8EC4224}" type="parTrans" cxnId="{85446A51-E375-46C9-B20F-E4522D4C3F29}">
      <dgm:prSet/>
      <dgm:spPr/>
      <dgm:t>
        <a:bodyPr/>
        <a:lstStyle/>
        <a:p>
          <a:endParaRPr lang="en-US"/>
        </a:p>
      </dgm:t>
    </dgm:pt>
    <dgm:pt modelId="{388AD050-FC91-46C1-AEBE-30C5710D9486}" type="sibTrans" cxnId="{85446A51-E375-46C9-B20F-E4522D4C3F29}">
      <dgm:prSet/>
      <dgm:spPr/>
      <dgm:t>
        <a:bodyPr/>
        <a:lstStyle/>
        <a:p>
          <a:endParaRPr lang="en-US"/>
        </a:p>
      </dgm:t>
    </dgm:pt>
    <dgm:pt modelId="{A75657DF-A545-4349-A286-2D38CB7D4B4A}">
      <dgm:prSet/>
      <dgm:spPr/>
      <dgm:t>
        <a:bodyPr/>
        <a:lstStyle/>
        <a:p>
          <a:pPr>
            <a:defRPr cap="all"/>
          </a:pPr>
          <a:r>
            <a:rPr lang="en-US" b="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j-lt"/>
            </a:rPr>
            <a:t>Review and </a:t>
          </a:r>
          <a:r>
            <a:rPr lang="en-US" b="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n-lt"/>
            </a:rPr>
            <a:t>understand</a:t>
          </a:r>
          <a:r>
            <a:rPr lang="en-US" b="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j-lt"/>
            </a:rPr>
            <a:t> the tools provided by the challenge</a:t>
          </a:r>
          <a:endParaRPr lang="en-US" b="0">
            <a:latin typeface="+mj-lt"/>
          </a:endParaRPr>
        </a:p>
      </dgm:t>
    </dgm:pt>
    <dgm:pt modelId="{E2B48BAD-7E94-4F88-95D5-E7510FDE0DCB}" type="parTrans" cxnId="{9AB7DEA6-4E52-4896-B85B-81A36A9C1330}">
      <dgm:prSet/>
      <dgm:spPr/>
      <dgm:t>
        <a:bodyPr/>
        <a:lstStyle/>
        <a:p>
          <a:endParaRPr lang="en-US"/>
        </a:p>
      </dgm:t>
    </dgm:pt>
    <dgm:pt modelId="{353F9B7C-EC0D-468C-8D9C-76DD3DD7FC3E}" type="sibTrans" cxnId="{9AB7DEA6-4E52-4896-B85B-81A36A9C1330}">
      <dgm:prSet/>
      <dgm:spPr/>
      <dgm:t>
        <a:bodyPr/>
        <a:lstStyle/>
        <a:p>
          <a:endParaRPr lang="en-US"/>
        </a:p>
      </dgm:t>
    </dgm:pt>
    <dgm:pt modelId="{4DBC0EC4-4EAA-4F80-8888-2BBAC4F47C0F}" type="pres">
      <dgm:prSet presAssocID="{8A5127D9-E544-48C4-8220-B17196310CB4}" presName="root" presStyleCnt="0">
        <dgm:presLayoutVars>
          <dgm:dir/>
          <dgm:resizeHandles val="exact"/>
        </dgm:presLayoutVars>
      </dgm:prSet>
      <dgm:spPr/>
    </dgm:pt>
    <dgm:pt modelId="{B3EB7325-6AB9-4485-8CC2-6CFB02310BD5}" type="pres">
      <dgm:prSet presAssocID="{F563C468-F5B3-4D2E-B133-221C0E443730}" presName="compNode" presStyleCnt="0"/>
      <dgm:spPr/>
    </dgm:pt>
    <dgm:pt modelId="{F6E445CB-FBF8-4E87-8BB0-8E86B56BD75C}" type="pres">
      <dgm:prSet presAssocID="{F563C468-F5B3-4D2E-B133-221C0E443730}" presName="iconBgRect" presStyleLbl="bgShp" presStyleIdx="0" presStyleCnt="2"/>
      <dgm:spPr/>
    </dgm:pt>
    <dgm:pt modelId="{330AD6C6-6AD0-4D1B-AA11-92EDBACF1D0D}" type="pres">
      <dgm:prSet presAssocID="{F563C468-F5B3-4D2E-B133-221C0E44373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04BF723D-8776-44C2-96CA-7DF6A48A3CBF}" type="pres">
      <dgm:prSet presAssocID="{F563C468-F5B3-4D2E-B133-221C0E443730}" presName="spaceRect" presStyleCnt="0"/>
      <dgm:spPr/>
    </dgm:pt>
    <dgm:pt modelId="{CB56D4FD-C958-4C4F-9947-55AA02C13D8C}" type="pres">
      <dgm:prSet presAssocID="{F563C468-F5B3-4D2E-B133-221C0E443730}" presName="textRect" presStyleLbl="revTx" presStyleIdx="0" presStyleCnt="2">
        <dgm:presLayoutVars>
          <dgm:chMax val="1"/>
          <dgm:chPref val="1"/>
        </dgm:presLayoutVars>
      </dgm:prSet>
      <dgm:spPr/>
    </dgm:pt>
    <dgm:pt modelId="{20A7A6CD-856C-436A-A310-6F49356FA77D}" type="pres">
      <dgm:prSet presAssocID="{388AD050-FC91-46C1-AEBE-30C5710D9486}" presName="sibTrans" presStyleCnt="0"/>
      <dgm:spPr/>
    </dgm:pt>
    <dgm:pt modelId="{10DB7F83-9B0D-49E1-8414-A023DE99408D}" type="pres">
      <dgm:prSet presAssocID="{A75657DF-A545-4349-A286-2D38CB7D4B4A}" presName="compNode" presStyleCnt="0"/>
      <dgm:spPr/>
    </dgm:pt>
    <dgm:pt modelId="{BEF25332-AF59-4212-B5B4-4DEAABADAA7B}" type="pres">
      <dgm:prSet presAssocID="{A75657DF-A545-4349-A286-2D38CB7D4B4A}" presName="iconBgRect" presStyleLbl="bgShp" presStyleIdx="1" presStyleCnt="2"/>
      <dgm:spPr/>
    </dgm:pt>
    <dgm:pt modelId="{D7927350-0ADE-4F13-8DDD-BBCF7DF9AADF}" type="pres">
      <dgm:prSet presAssocID="{A75657DF-A545-4349-A286-2D38CB7D4B4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2A2CC9DD-9899-46CD-8FD5-3F19A5A93D8D}" type="pres">
      <dgm:prSet presAssocID="{A75657DF-A545-4349-A286-2D38CB7D4B4A}" presName="spaceRect" presStyleCnt="0"/>
      <dgm:spPr/>
    </dgm:pt>
    <dgm:pt modelId="{E241A03D-44C9-487F-A152-1A6B58906873}" type="pres">
      <dgm:prSet presAssocID="{A75657DF-A545-4349-A286-2D38CB7D4B4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21B82745-EB82-427B-AACB-1523B6EEBAEB}" type="presOf" srcId="{F563C468-F5B3-4D2E-B133-221C0E443730}" destId="{CB56D4FD-C958-4C4F-9947-55AA02C13D8C}" srcOrd="0" destOrd="0" presId="urn:microsoft.com/office/officeart/2018/5/layout/IconCircleLabelList"/>
    <dgm:cxn modelId="{85446A51-E375-46C9-B20F-E4522D4C3F29}" srcId="{8A5127D9-E544-48C4-8220-B17196310CB4}" destId="{F563C468-F5B3-4D2E-B133-221C0E443730}" srcOrd="0" destOrd="0" parTransId="{E4AF0BE0-9EE3-4A25-BD45-7D46D8EC4224}" sibTransId="{388AD050-FC91-46C1-AEBE-30C5710D9486}"/>
    <dgm:cxn modelId="{CF305577-31D7-479C-AADE-ACDBE978BCBD}" type="presOf" srcId="{8A5127D9-E544-48C4-8220-B17196310CB4}" destId="{4DBC0EC4-4EAA-4F80-8888-2BBAC4F47C0F}" srcOrd="0" destOrd="0" presId="urn:microsoft.com/office/officeart/2018/5/layout/IconCircleLabelList"/>
    <dgm:cxn modelId="{75FE9986-8C27-4A0A-AE40-F40E90377018}" type="presOf" srcId="{A75657DF-A545-4349-A286-2D38CB7D4B4A}" destId="{E241A03D-44C9-487F-A152-1A6B58906873}" srcOrd="0" destOrd="0" presId="urn:microsoft.com/office/officeart/2018/5/layout/IconCircleLabelList"/>
    <dgm:cxn modelId="{9AB7DEA6-4E52-4896-B85B-81A36A9C1330}" srcId="{8A5127D9-E544-48C4-8220-B17196310CB4}" destId="{A75657DF-A545-4349-A286-2D38CB7D4B4A}" srcOrd="1" destOrd="0" parTransId="{E2B48BAD-7E94-4F88-95D5-E7510FDE0DCB}" sibTransId="{353F9B7C-EC0D-468C-8D9C-76DD3DD7FC3E}"/>
    <dgm:cxn modelId="{374759E0-1C0E-41D3-86A2-D0FFF2E9809E}" type="presParOf" srcId="{4DBC0EC4-4EAA-4F80-8888-2BBAC4F47C0F}" destId="{B3EB7325-6AB9-4485-8CC2-6CFB02310BD5}" srcOrd="0" destOrd="0" presId="urn:microsoft.com/office/officeart/2018/5/layout/IconCircleLabelList"/>
    <dgm:cxn modelId="{C230D02A-FF37-4621-ABA7-3258DB351D60}" type="presParOf" srcId="{B3EB7325-6AB9-4485-8CC2-6CFB02310BD5}" destId="{F6E445CB-FBF8-4E87-8BB0-8E86B56BD75C}" srcOrd="0" destOrd="0" presId="urn:microsoft.com/office/officeart/2018/5/layout/IconCircleLabelList"/>
    <dgm:cxn modelId="{2EEEB1FF-2368-4208-9C89-E0F4678E45EC}" type="presParOf" srcId="{B3EB7325-6AB9-4485-8CC2-6CFB02310BD5}" destId="{330AD6C6-6AD0-4D1B-AA11-92EDBACF1D0D}" srcOrd="1" destOrd="0" presId="urn:microsoft.com/office/officeart/2018/5/layout/IconCircleLabelList"/>
    <dgm:cxn modelId="{96B5DF7B-82E8-4B74-AC44-280F2ABF4D5D}" type="presParOf" srcId="{B3EB7325-6AB9-4485-8CC2-6CFB02310BD5}" destId="{04BF723D-8776-44C2-96CA-7DF6A48A3CBF}" srcOrd="2" destOrd="0" presId="urn:microsoft.com/office/officeart/2018/5/layout/IconCircleLabelList"/>
    <dgm:cxn modelId="{830658C7-9CA3-4C48-BAF4-CBAD9F06634A}" type="presParOf" srcId="{B3EB7325-6AB9-4485-8CC2-6CFB02310BD5}" destId="{CB56D4FD-C958-4C4F-9947-55AA02C13D8C}" srcOrd="3" destOrd="0" presId="urn:microsoft.com/office/officeart/2018/5/layout/IconCircleLabelList"/>
    <dgm:cxn modelId="{A1AB7A08-C4AF-4DFA-B341-78D2FEFA1CCA}" type="presParOf" srcId="{4DBC0EC4-4EAA-4F80-8888-2BBAC4F47C0F}" destId="{20A7A6CD-856C-436A-A310-6F49356FA77D}" srcOrd="1" destOrd="0" presId="urn:microsoft.com/office/officeart/2018/5/layout/IconCircleLabelList"/>
    <dgm:cxn modelId="{371ED4E5-00B0-47F6-B4B6-103E661BA39B}" type="presParOf" srcId="{4DBC0EC4-4EAA-4F80-8888-2BBAC4F47C0F}" destId="{10DB7F83-9B0D-49E1-8414-A023DE99408D}" srcOrd="2" destOrd="0" presId="urn:microsoft.com/office/officeart/2018/5/layout/IconCircleLabelList"/>
    <dgm:cxn modelId="{E74CEE4E-496C-43D5-B7EA-0A223A6BFD2F}" type="presParOf" srcId="{10DB7F83-9B0D-49E1-8414-A023DE99408D}" destId="{BEF25332-AF59-4212-B5B4-4DEAABADAA7B}" srcOrd="0" destOrd="0" presId="urn:microsoft.com/office/officeart/2018/5/layout/IconCircleLabelList"/>
    <dgm:cxn modelId="{57D9EE13-CA38-44A4-845D-9EDCC15898E3}" type="presParOf" srcId="{10DB7F83-9B0D-49E1-8414-A023DE99408D}" destId="{D7927350-0ADE-4F13-8DDD-BBCF7DF9AADF}" srcOrd="1" destOrd="0" presId="urn:microsoft.com/office/officeart/2018/5/layout/IconCircleLabelList"/>
    <dgm:cxn modelId="{C1227334-4D22-4F14-9CD8-C2480034A313}" type="presParOf" srcId="{10DB7F83-9B0D-49E1-8414-A023DE99408D}" destId="{2A2CC9DD-9899-46CD-8FD5-3F19A5A93D8D}" srcOrd="2" destOrd="0" presId="urn:microsoft.com/office/officeart/2018/5/layout/IconCircleLabelList"/>
    <dgm:cxn modelId="{7C994F48-FCE9-46AE-9EF9-A6E115D85772}" type="presParOf" srcId="{10DB7F83-9B0D-49E1-8414-A023DE99408D}" destId="{E241A03D-44C9-487F-A152-1A6B5890687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A5127D9-E544-48C4-8220-B17196310CB4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accent3_2" csCatId="accent3" phldr="1"/>
      <dgm:spPr/>
      <dgm:t>
        <a:bodyPr/>
        <a:lstStyle/>
        <a:p>
          <a:endParaRPr lang="en-US"/>
        </a:p>
      </dgm:t>
    </dgm:pt>
    <dgm:pt modelId="{F563C468-F5B3-4D2E-B133-221C0E443730}">
      <dgm:prSet/>
      <dgm:spPr/>
      <dgm:t>
        <a:bodyPr/>
        <a:lstStyle/>
        <a:p>
          <a:r>
            <a:rPr lang="en-US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n-lt"/>
            </a:rPr>
            <a:t>Determine algorithm needs to produce desired output model</a:t>
          </a:r>
        </a:p>
      </dgm:t>
    </dgm:pt>
    <dgm:pt modelId="{388AD050-FC91-46C1-AEBE-30C5710D9486}" type="sibTrans" cxnId="{85446A51-E375-46C9-B20F-E4522D4C3F29}">
      <dgm:prSet/>
      <dgm:spPr/>
      <dgm:t>
        <a:bodyPr/>
        <a:lstStyle/>
        <a:p>
          <a:endParaRPr lang="en-US"/>
        </a:p>
      </dgm:t>
    </dgm:pt>
    <dgm:pt modelId="{E4AF0BE0-9EE3-4A25-BD45-7D46D8EC4224}" type="parTrans" cxnId="{85446A51-E375-46C9-B20F-E4522D4C3F29}">
      <dgm:prSet/>
      <dgm:spPr/>
      <dgm:t>
        <a:bodyPr/>
        <a:lstStyle/>
        <a:p>
          <a:endParaRPr lang="en-US"/>
        </a:p>
      </dgm:t>
    </dgm:pt>
    <dgm:pt modelId="{A75657DF-A545-4349-A286-2D38CB7D4B4A}">
      <dgm:prSet/>
      <dgm:spPr/>
      <dgm:t>
        <a:bodyPr/>
        <a:lstStyle/>
        <a:p>
          <a:r>
            <a:rPr lang="en-US">
              <a:effectLst>
                <a:glow rad="152400">
                  <a:schemeClr val="bg1">
                    <a:alpha val="19000"/>
                  </a:schemeClr>
                </a:glow>
              </a:effectLst>
            </a:rPr>
            <a:t>Review data and constraints</a:t>
          </a:r>
          <a:endParaRPr lang="en-US"/>
        </a:p>
      </dgm:t>
    </dgm:pt>
    <dgm:pt modelId="{353F9B7C-EC0D-468C-8D9C-76DD3DD7FC3E}" type="sibTrans" cxnId="{9AB7DEA6-4E52-4896-B85B-81A36A9C1330}">
      <dgm:prSet/>
      <dgm:spPr/>
      <dgm:t>
        <a:bodyPr/>
        <a:lstStyle/>
        <a:p>
          <a:endParaRPr lang="en-US"/>
        </a:p>
      </dgm:t>
    </dgm:pt>
    <dgm:pt modelId="{E2B48BAD-7E94-4F88-95D5-E7510FDE0DCB}" type="parTrans" cxnId="{9AB7DEA6-4E52-4896-B85B-81A36A9C1330}">
      <dgm:prSet/>
      <dgm:spPr/>
      <dgm:t>
        <a:bodyPr/>
        <a:lstStyle/>
        <a:p>
          <a:endParaRPr lang="en-US"/>
        </a:p>
      </dgm:t>
    </dgm:pt>
    <dgm:pt modelId="{176BA8E7-7FB9-446C-8F15-4FDEF2DB22DF}" type="pres">
      <dgm:prSet presAssocID="{8A5127D9-E544-48C4-8220-B17196310CB4}" presName="root" presStyleCnt="0">
        <dgm:presLayoutVars>
          <dgm:dir/>
          <dgm:resizeHandles val="exact"/>
        </dgm:presLayoutVars>
      </dgm:prSet>
      <dgm:spPr/>
    </dgm:pt>
    <dgm:pt modelId="{C89C552C-62C0-4967-9D7E-847B7952F90C}" type="pres">
      <dgm:prSet presAssocID="{8A5127D9-E544-48C4-8220-B17196310CB4}" presName="container" presStyleCnt="0">
        <dgm:presLayoutVars>
          <dgm:dir/>
          <dgm:resizeHandles val="exact"/>
        </dgm:presLayoutVars>
      </dgm:prSet>
      <dgm:spPr/>
    </dgm:pt>
    <dgm:pt modelId="{1A5E32A5-D3E3-4090-AEF0-04F2B558FCA0}" type="pres">
      <dgm:prSet presAssocID="{F563C468-F5B3-4D2E-B133-221C0E443730}" presName="compNode" presStyleCnt="0"/>
      <dgm:spPr/>
    </dgm:pt>
    <dgm:pt modelId="{7943BFB8-A805-45D9-BB1D-72415A77EF3C}" type="pres">
      <dgm:prSet presAssocID="{F563C468-F5B3-4D2E-B133-221C0E443730}" presName="iconBgRect" presStyleLbl="bgShp" presStyleIdx="0" presStyleCnt="2"/>
      <dgm:spPr/>
    </dgm:pt>
    <dgm:pt modelId="{41D99631-2F98-4A65-9DFE-9BF1B3E46A24}" type="pres">
      <dgm:prSet presAssocID="{F563C468-F5B3-4D2E-B133-221C0E44373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3AF267E1-44D2-4FD8-9153-278392652AA5}" type="pres">
      <dgm:prSet presAssocID="{F563C468-F5B3-4D2E-B133-221C0E443730}" presName="spaceRect" presStyleCnt="0"/>
      <dgm:spPr/>
    </dgm:pt>
    <dgm:pt modelId="{F0B438D1-56D9-4DD9-9BE5-ECB769300918}" type="pres">
      <dgm:prSet presAssocID="{F563C468-F5B3-4D2E-B133-221C0E443730}" presName="textRect" presStyleLbl="revTx" presStyleIdx="0" presStyleCnt="2">
        <dgm:presLayoutVars>
          <dgm:chMax val="1"/>
          <dgm:chPref val="1"/>
        </dgm:presLayoutVars>
      </dgm:prSet>
      <dgm:spPr/>
    </dgm:pt>
    <dgm:pt modelId="{A1138F46-D817-49EC-9665-C40D0E760DC4}" type="pres">
      <dgm:prSet presAssocID="{388AD050-FC91-46C1-AEBE-30C5710D9486}" presName="sibTrans" presStyleLbl="sibTrans2D1" presStyleIdx="0" presStyleCnt="0"/>
      <dgm:spPr/>
    </dgm:pt>
    <dgm:pt modelId="{FEB740DA-9BA0-4CAE-8B0A-A54DDE6C6B1B}" type="pres">
      <dgm:prSet presAssocID="{A75657DF-A545-4349-A286-2D38CB7D4B4A}" presName="compNode" presStyleCnt="0"/>
      <dgm:spPr/>
    </dgm:pt>
    <dgm:pt modelId="{9F9750C2-D30D-4134-8607-0AC45A235E3C}" type="pres">
      <dgm:prSet presAssocID="{A75657DF-A545-4349-A286-2D38CB7D4B4A}" presName="iconBgRect" presStyleLbl="bgShp" presStyleIdx="1" presStyleCnt="2"/>
      <dgm:spPr/>
    </dgm:pt>
    <dgm:pt modelId="{0D2C20B3-9F9A-465C-BE8D-421309444E1E}" type="pres">
      <dgm:prSet presAssocID="{A75657DF-A545-4349-A286-2D38CB7D4B4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1355A5E0-FE7A-469F-9197-0EB1CD147F5D}" type="pres">
      <dgm:prSet presAssocID="{A75657DF-A545-4349-A286-2D38CB7D4B4A}" presName="spaceRect" presStyleCnt="0"/>
      <dgm:spPr/>
    </dgm:pt>
    <dgm:pt modelId="{76167238-068F-42AC-8A72-1AA7125B43BA}" type="pres">
      <dgm:prSet presAssocID="{A75657DF-A545-4349-A286-2D38CB7D4B4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E7D9E81F-999F-4C9E-BE5D-6AF08FD6205B}" type="presOf" srcId="{388AD050-FC91-46C1-AEBE-30C5710D9486}" destId="{A1138F46-D817-49EC-9665-C40D0E760DC4}" srcOrd="0" destOrd="0" presId="urn:microsoft.com/office/officeart/2018/2/layout/IconCircleList"/>
    <dgm:cxn modelId="{CF6FC822-C4FD-4325-9539-34A0E067EAEA}" type="presOf" srcId="{F563C468-F5B3-4D2E-B133-221C0E443730}" destId="{F0B438D1-56D9-4DD9-9BE5-ECB769300918}" srcOrd="0" destOrd="0" presId="urn:microsoft.com/office/officeart/2018/2/layout/IconCircleList"/>
    <dgm:cxn modelId="{F5E8DA22-2708-4663-8564-F42AC8A07C84}" type="presOf" srcId="{8A5127D9-E544-48C4-8220-B17196310CB4}" destId="{176BA8E7-7FB9-446C-8F15-4FDEF2DB22DF}" srcOrd="0" destOrd="0" presId="urn:microsoft.com/office/officeart/2018/2/layout/IconCircleList"/>
    <dgm:cxn modelId="{85446A51-E375-46C9-B20F-E4522D4C3F29}" srcId="{8A5127D9-E544-48C4-8220-B17196310CB4}" destId="{F563C468-F5B3-4D2E-B133-221C0E443730}" srcOrd="0" destOrd="0" parTransId="{E4AF0BE0-9EE3-4A25-BD45-7D46D8EC4224}" sibTransId="{388AD050-FC91-46C1-AEBE-30C5710D9486}"/>
    <dgm:cxn modelId="{CDC7AF9F-661E-48B2-8202-86CAC98BAEC4}" type="presOf" srcId="{A75657DF-A545-4349-A286-2D38CB7D4B4A}" destId="{76167238-068F-42AC-8A72-1AA7125B43BA}" srcOrd="0" destOrd="0" presId="urn:microsoft.com/office/officeart/2018/2/layout/IconCircleList"/>
    <dgm:cxn modelId="{9AB7DEA6-4E52-4896-B85B-81A36A9C1330}" srcId="{8A5127D9-E544-48C4-8220-B17196310CB4}" destId="{A75657DF-A545-4349-A286-2D38CB7D4B4A}" srcOrd="1" destOrd="0" parTransId="{E2B48BAD-7E94-4F88-95D5-E7510FDE0DCB}" sibTransId="{353F9B7C-EC0D-468C-8D9C-76DD3DD7FC3E}"/>
    <dgm:cxn modelId="{A31552C3-0E31-4441-8D9E-77DD0A0074CE}" type="presParOf" srcId="{176BA8E7-7FB9-446C-8F15-4FDEF2DB22DF}" destId="{C89C552C-62C0-4967-9D7E-847B7952F90C}" srcOrd="0" destOrd="0" presId="urn:microsoft.com/office/officeart/2018/2/layout/IconCircleList"/>
    <dgm:cxn modelId="{FB55DF08-6AD4-470C-A94B-D3F4EC5B8FD4}" type="presParOf" srcId="{C89C552C-62C0-4967-9D7E-847B7952F90C}" destId="{1A5E32A5-D3E3-4090-AEF0-04F2B558FCA0}" srcOrd="0" destOrd="0" presId="urn:microsoft.com/office/officeart/2018/2/layout/IconCircleList"/>
    <dgm:cxn modelId="{5950B9E7-4E40-410F-9D71-D1C1936960B8}" type="presParOf" srcId="{1A5E32A5-D3E3-4090-AEF0-04F2B558FCA0}" destId="{7943BFB8-A805-45D9-BB1D-72415A77EF3C}" srcOrd="0" destOrd="0" presId="urn:microsoft.com/office/officeart/2018/2/layout/IconCircleList"/>
    <dgm:cxn modelId="{CAAEFD72-DC5A-46B8-B13C-F9636DFD8FF4}" type="presParOf" srcId="{1A5E32A5-D3E3-4090-AEF0-04F2B558FCA0}" destId="{41D99631-2F98-4A65-9DFE-9BF1B3E46A24}" srcOrd="1" destOrd="0" presId="urn:microsoft.com/office/officeart/2018/2/layout/IconCircleList"/>
    <dgm:cxn modelId="{E388C2DC-A2EF-4E8E-82EE-65CB9991A39B}" type="presParOf" srcId="{1A5E32A5-D3E3-4090-AEF0-04F2B558FCA0}" destId="{3AF267E1-44D2-4FD8-9153-278392652AA5}" srcOrd="2" destOrd="0" presId="urn:microsoft.com/office/officeart/2018/2/layout/IconCircleList"/>
    <dgm:cxn modelId="{807B4BB7-A7C1-44C7-BC91-DF38C6DB545D}" type="presParOf" srcId="{1A5E32A5-D3E3-4090-AEF0-04F2B558FCA0}" destId="{F0B438D1-56D9-4DD9-9BE5-ECB769300918}" srcOrd="3" destOrd="0" presId="urn:microsoft.com/office/officeart/2018/2/layout/IconCircleList"/>
    <dgm:cxn modelId="{02AE1A59-CDF2-4384-84B6-C536F51284A6}" type="presParOf" srcId="{C89C552C-62C0-4967-9D7E-847B7952F90C}" destId="{A1138F46-D817-49EC-9665-C40D0E760DC4}" srcOrd="1" destOrd="0" presId="urn:microsoft.com/office/officeart/2018/2/layout/IconCircleList"/>
    <dgm:cxn modelId="{16055B53-889F-49EA-A293-5517DFFC5FBE}" type="presParOf" srcId="{C89C552C-62C0-4967-9D7E-847B7952F90C}" destId="{FEB740DA-9BA0-4CAE-8B0A-A54DDE6C6B1B}" srcOrd="2" destOrd="0" presId="urn:microsoft.com/office/officeart/2018/2/layout/IconCircleList"/>
    <dgm:cxn modelId="{6B81F4E1-3E0D-48AF-BE77-8DAB276C9186}" type="presParOf" srcId="{FEB740DA-9BA0-4CAE-8B0A-A54DDE6C6B1B}" destId="{9F9750C2-D30D-4134-8607-0AC45A235E3C}" srcOrd="0" destOrd="0" presId="urn:microsoft.com/office/officeart/2018/2/layout/IconCircleList"/>
    <dgm:cxn modelId="{9EDD7914-E29D-4E9A-B143-6EA73B42DDE7}" type="presParOf" srcId="{FEB740DA-9BA0-4CAE-8B0A-A54DDE6C6B1B}" destId="{0D2C20B3-9F9A-465C-BE8D-421309444E1E}" srcOrd="1" destOrd="0" presId="urn:microsoft.com/office/officeart/2018/2/layout/IconCircleList"/>
    <dgm:cxn modelId="{6EFCF43C-AC2B-48ED-841D-DCB0C8F833B5}" type="presParOf" srcId="{FEB740DA-9BA0-4CAE-8B0A-A54DDE6C6B1B}" destId="{1355A5E0-FE7A-469F-9197-0EB1CD147F5D}" srcOrd="2" destOrd="0" presId="urn:microsoft.com/office/officeart/2018/2/layout/IconCircleList"/>
    <dgm:cxn modelId="{BB30BEA5-5793-4829-93A4-F68256C37ABF}" type="presParOf" srcId="{FEB740DA-9BA0-4CAE-8B0A-A54DDE6C6B1B}" destId="{76167238-068F-42AC-8A72-1AA7125B43BA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DC5F08-971C-43AE-96DA-A87A24CA6A02}">
      <dsp:nvSpPr>
        <dsp:cNvPr id="0" name=""/>
        <dsp:cNvSpPr/>
      </dsp:nvSpPr>
      <dsp:spPr>
        <a:xfrm>
          <a:off x="0" y="19861"/>
          <a:ext cx="6912245" cy="1747906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400" kern="120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Gill Sans MT" panose="020B0502020104020203"/>
            </a:rPr>
            <a:t>data</a:t>
          </a:r>
          <a:endParaRPr lang="en-US" sz="4400" kern="1200"/>
        </a:p>
      </dsp:txBody>
      <dsp:txXfrm>
        <a:off x="85326" y="105187"/>
        <a:ext cx="6741593" cy="1577254"/>
      </dsp:txXfrm>
    </dsp:sp>
    <dsp:sp modelId="{755A65CC-D6EC-4FA6-9B3C-EC9CA1C63EC3}">
      <dsp:nvSpPr>
        <dsp:cNvPr id="0" name=""/>
        <dsp:cNvSpPr/>
      </dsp:nvSpPr>
      <dsp:spPr>
        <a:xfrm>
          <a:off x="0" y="1894488"/>
          <a:ext cx="6912245" cy="1747906"/>
        </a:xfrm>
        <a:prstGeom prst="roundRect">
          <a:avLst/>
        </a:prstGeom>
        <a:gradFill rotWithShape="0">
          <a:gsLst>
            <a:gs pos="0">
              <a:schemeClr val="accent2">
                <a:hueOff val="-2556499"/>
                <a:satOff val="-3410"/>
                <a:lumOff val="-1019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2556499"/>
                <a:satOff val="-3410"/>
                <a:lumOff val="-1019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2556499"/>
                <a:satOff val="-3410"/>
                <a:lumOff val="-1019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400" kern="120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Gill Sans MT" panose="020B0502020104020203"/>
            </a:rPr>
            <a:t>Application</a:t>
          </a:r>
          <a:endParaRPr lang="en-US" sz="4400" kern="1200"/>
        </a:p>
      </dsp:txBody>
      <dsp:txXfrm>
        <a:off x="85326" y="1979814"/>
        <a:ext cx="6741593" cy="1577254"/>
      </dsp:txXfrm>
    </dsp:sp>
    <dsp:sp modelId="{CA148341-7ADB-4E52-A61A-4041A0808B8D}">
      <dsp:nvSpPr>
        <dsp:cNvPr id="0" name=""/>
        <dsp:cNvSpPr/>
      </dsp:nvSpPr>
      <dsp:spPr>
        <a:xfrm>
          <a:off x="0" y="3769114"/>
          <a:ext cx="6912245" cy="1747906"/>
        </a:xfrm>
        <a:prstGeom prst="roundRect">
          <a:avLst/>
        </a:prstGeom>
        <a:gradFill rotWithShape="0">
          <a:gsLst>
            <a:gs pos="0">
              <a:schemeClr val="accent2">
                <a:hueOff val="-5112997"/>
                <a:satOff val="-6820"/>
                <a:lumOff val="-2039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5112997"/>
                <a:satOff val="-6820"/>
                <a:lumOff val="-2039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5112997"/>
                <a:satOff val="-6820"/>
                <a:lumOff val="-2039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400" kern="1200" noProof="0">
              <a:effectLst>
                <a:glow rad="152400">
                  <a:schemeClr val="bg1">
                    <a:alpha val="19000"/>
                  </a:schemeClr>
                </a:glow>
              </a:effectLst>
            </a:rPr>
            <a:t>Theoretical Approaches</a:t>
          </a:r>
          <a:endParaRPr lang="en-US" sz="4400" kern="1200"/>
        </a:p>
      </dsp:txBody>
      <dsp:txXfrm>
        <a:off x="85326" y="3854440"/>
        <a:ext cx="6741593" cy="15772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FA7623-4765-4049-908F-096967E39468}">
      <dsp:nvSpPr>
        <dsp:cNvPr id="0" name=""/>
        <dsp:cNvSpPr/>
      </dsp:nvSpPr>
      <dsp:spPr>
        <a:xfrm>
          <a:off x="1903512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56E9F1-01CD-4662-A37A-AF52947560DC}">
      <dsp:nvSpPr>
        <dsp:cNvPr id="0" name=""/>
        <dsp:cNvSpPr/>
      </dsp:nvSpPr>
      <dsp:spPr>
        <a:xfrm>
          <a:off x="2371512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77076C-7087-431F-978A-CB9926A1A7BC}">
      <dsp:nvSpPr>
        <dsp:cNvPr id="0" name=""/>
        <dsp:cNvSpPr/>
      </dsp:nvSpPr>
      <dsp:spPr>
        <a:xfrm>
          <a:off x="1201512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n-lt"/>
            </a:rPr>
            <a:t>Evaluate historical data</a:t>
          </a:r>
          <a:endParaRPr lang="en-US" sz="2500" kern="1200">
            <a:latin typeface="+mn-lt"/>
          </a:endParaRPr>
        </a:p>
      </dsp:txBody>
      <dsp:txXfrm>
        <a:off x="1201512" y="3255669"/>
        <a:ext cx="3600000" cy="720000"/>
      </dsp:txXfrm>
    </dsp:sp>
    <dsp:sp modelId="{4C625230-029F-4C9B-8FA9-78F74E7F2AE7}">
      <dsp:nvSpPr>
        <dsp:cNvPr id="0" name=""/>
        <dsp:cNvSpPr/>
      </dsp:nvSpPr>
      <dsp:spPr>
        <a:xfrm>
          <a:off x="6133512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49287B-533A-4602-AAED-A03AABA40246}">
      <dsp:nvSpPr>
        <dsp:cNvPr id="0" name=""/>
        <dsp:cNvSpPr/>
      </dsp:nvSpPr>
      <dsp:spPr>
        <a:xfrm>
          <a:off x="6601512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1DEFBE-F087-4D9E-AD57-5A8C66A1A129}">
      <dsp:nvSpPr>
        <dsp:cNvPr id="0" name=""/>
        <dsp:cNvSpPr/>
      </dsp:nvSpPr>
      <dsp:spPr>
        <a:xfrm>
          <a:off x="5431512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>
              <a:effectLst>
                <a:glow rad="152400">
                  <a:schemeClr val="bg1">
                    <a:alpha val="19000"/>
                  </a:schemeClr>
                </a:glow>
              </a:effectLst>
            </a:rPr>
            <a:t>Identify patterns and trends</a:t>
          </a:r>
          <a:endParaRPr lang="en-US" sz="2500" kern="1200"/>
        </a:p>
      </dsp:txBody>
      <dsp:txXfrm>
        <a:off x="5431512" y="3255669"/>
        <a:ext cx="360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E445CB-FBF8-4E87-8BB0-8E86B56BD75C}">
      <dsp:nvSpPr>
        <dsp:cNvPr id="0" name=""/>
        <dsp:cNvSpPr/>
      </dsp:nvSpPr>
      <dsp:spPr>
        <a:xfrm>
          <a:off x="1903512" y="375668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0AD6C6-6AD0-4D1B-AA11-92EDBACF1D0D}">
      <dsp:nvSpPr>
        <dsp:cNvPr id="0" name=""/>
        <dsp:cNvSpPr/>
      </dsp:nvSpPr>
      <dsp:spPr>
        <a:xfrm>
          <a:off x="2371512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56D4FD-C958-4C4F-9947-55AA02C13D8C}">
      <dsp:nvSpPr>
        <dsp:cNvPr id="0" name=""/>
        <dsp:cNvSpPr/>
      </dsp:nvSpPr>
      <dsp:spPr>
        <a:xfrm>
          <a:off x="1201512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>
              <a:effectLst>
                <a:glow rad="152400">
                  <a:schemeClr val="bg1">
                    <a:alpha val="19000"/>
                  </a:schemeClr>
                </a:glow>
              </a:effectLst>
            </a:rPr>
            <a:t>Evaluate additional tools to be applied to solution</a:t>
          </a:r>
          <a:endParaRPr lang="en-US" sz="1700" kern="1200"/>
        </a:p>
      </dsp:txBody>
      <dsp:txXfrm>
        <a:off x="1201512" y="3255669"/>
        <a:ext cx="3600000" cy="720000"/>
      </dsp:txXfrm>
    </dsp:sp>
    <dsp:sp modelId="{BEF25332-AF59-4212-B5B4-4DEAABADAA7B}">
      <dsp:nvSpPr>
        <dsp:cNvPr id="0" name=""/>
        <dsp:cNvSpPr/>
      </dsp:nvSpPr>
      <dsp:spPr>
        <a:xfrm>
          <a:off x="6133512" y="375668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927350-0ADE-4F13-8DDD-BBCF7DF9AADF}">
      <dsp:nvSpPr>
        <dsp:cNvPr id="0" name=""/>
        <dsp:cNvSpPr/>
      </dsp:nvSpPr>
      <dsp:spPr>
        <a:xfrm>
          <a:off x="6601512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41A03D-44C9-487F-A152-1A6B58906873}">
      <dsp:nvSpPr>
        <dsp:cNvPr id="0" name=""/>
        <dsp:cNvSpPr/>
      </dsp:nvSpPr>
      <dsp:spPr>
        <a:xfrm>
          <a:off x="5431512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b="0" kern="120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j-lt"/>
            </a:rPr>
            <a:t>Review and </a:t>
          </a:r>
          <a:r>
            <a:rPr lang="en-US" sz="1700" b="0" kern="120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n-lt"/>
            </a:rPr>
            <a:t>understand</a:t>
          </a:r>
          <a:r>
            <a:rPr lang="en-US" sz="1700" b="0" kern="120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j-lt"/>
            </a:rPr>
            <a:t> the tools provided by the challenge</a:t>
          </a:r>
          <a:endParaRPr lang="en-US" sz="1700" b="0" kern="1200">
            <a:latin typeface="+mj-lt"/>
          </a:endParaRPr>
        </a:p>
      </dsp:txBody>
      <dsp:txXfrm>
        <a:off x="5431512" y="3255669"/>
        <a:ext cx="360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3BFB8-A805-45D9-BB1D-72415A77EF3C}">
      <dsp:nvSpPr>
        <dsp:cNvPr id="0" name=""/>
        <dsp:cNvSpPr/>
      </dsp:nvSpPr>
      <dsp:spPr>
        <a:xfrm>
          <a:off x="164430" y="1520074"/>
          <a:ext cx="1311189" cy="131118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D99631-2F98-4A65-9DFE-9BF1B3E46A24}">
      <dsp:nvSpPr>
        <dsp:cNvPr id="0" name=""/>
        <dsp:cNvSpPr/>
      </dsp:nvSpPr>
      <dsp:spPr>
        <a:xfrm>
          <a:off x="439779" y="1795423"/>
          <a:ext cx="760490" cy="7604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B438D1-56D9-4DD9-9BE5-ECB769300918}">
      <dsp:nvSpPr>
        <dsp:cNvPr id="0" name=""/>
        <dsp:cNvSpPr/>
      </dsp:nvSpPr>
      <dsp:spPr>
        <a:xfrm>
          <a:off x="1756588" y="1520074"/>
          <a:ext cx="3090661" cy="1311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>
              <a:effectLst>
                <a:glow rad="152400">
                  <a:schemeClr val="bg1">
                    <a:alpha val="19000"/>
                  </a:schemeClr>
                </a:glow>
              </a:effectLst>
              <a:latin typeface="+mn-lt"/>
            </a:rPr>
            <a:t>Determine algorithm needs to produce desired output model</a:t>
          </a:r>
        </a:p>
      </dsp:txBody>
      <dsp:txXfrm>
        <a:off x="1756588" y="1520074"/>
        <a:ext cx="3090661" cy="1311189"/>
      </dsp:txXfrm>
    </dsp:sp>
    <dsp:sp modelId="{9F9750C2-D30D-4134-8607-0AC45A235E3C}">
      <dsp:nvSpPr>
        <dsp:cNvPr id="0" name=""/>
        <dsp:cNvSpPr/>
      </dsp:nvSpPr>
      <dsp:spPr>
        <a:xfrm>
          <a:off x="5385774" y="1520074"/>
          <a:ext cx="1311189" cy="131118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2C20B3-9F9A-465C-BE8D-421309444E1E}">
      <dsp:nvSpPr>
        <dsp:cNvPr id="0" name=""/>
        <dsp:cNvSpPr/>
      </dsp:nvSpPr>
      <dsp:spPr>
        <a:xfrm>
          <a:off x="5661124" y="1795423"/>
          <a:ext cx="760490" cy="7604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167238-068F-42AC-8A72-1AA7125B43BA}">
      <dsp:nvSpPr>
        <dsp:cNvPr id="0" name=""/>
        <dsp:cNvSpPr/>
      </dsp:nvSpPr>
      <dsp:spPr>
        <a:xfrm>
          <a:off x="6977933" y="1520074"/>
          <a:ext cx="3090661" cy="1311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effectLst>
                <a:glow rad="152400">
                  <a:schemeClr val="bg1">
                    <a:alpha val="19000"/>
                  </a:schemeClr>
                </a:glow>
              </a:effectLst>
            </a:rPr>
            <a:t>Review data and constraints</a:t>
          </a:r>
          <a:endParaRPr lang="en-US" sz="2400" kern="1200"/>
        </a:p>
      </dsp:txBody>
      <dsp:txXfrm>
        <a:off x="6977933" y="1520074"/>
        <a:ext cx="3090661" cy="13111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8A437-91FB-4FB3-8FC2-9F674E6A454F}" type="datetimeFigureOut">
              <a:rPr lang="en-US" smtClean="0"/>
              <a:t>4/25/2021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37A20-946F-4FE9-9157-769BA906E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PyTorch</a:t>
            </a:r>
            <a:r>
              <a:rPr lang="en-US">
                <a:cs typeface="Calibri"/>
              </a:rPr>
              <a:t> vs. TensorFlow vs Theano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Rc-cli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Scoring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37A20-946F-4FE9-9157-769BA906E7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57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Hierarchical categorical approach of machine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37A20-946F-4FE9-9157-769BA906E7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10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89948-CE4F-4B8F-9123-0A7C9CDA7EBC}" type="datetime1">
              <a:rPr lang="en-US" smtClean="0"/>
              <a:t>4/25/2021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184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30854-B14E-4220-B32C-4F8BA83DEC14}" type="datetime1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6028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30854-B14E-4220-B32C-4F8BA83DEC14}" type="datetime1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39926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30854-B14E-4220-B32C-4F8BA83DEC14}" type="datetime1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1238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30854-B14E-4220-B32C-4F8BA83DEC14}" type="datetime1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8808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30854-B14E-4220-B32C-4F8BA83DEC14}" type="datetime1">
              <a:rPr lang="en-US" smtClean="0"/>
              <a:t>4/25/2021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8537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30854-B14E-4220-B32C-4F8BA83DEC14}" type="datetime1">
              <a:rPr lang="en-US" smtClean="0"/>
              <a:t>4/25/2021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1600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16593-9BCB-4368-ADCD-CE95E0ED10C6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6102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81574-C989-406F-B6E0-BA600D73AF82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697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3298-CCB6-4DA3-AA05-ACBA4E3C75C3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597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42743-DC1A-4FC2-816B-FAEF168D1047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67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1F4DE-BF2A-4BF8-8465-E4FFEC9BB812}" type="datetime1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369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EAEE9-BEF6-4139-838A-CBE309767352}" type="datetime1">
              <a:rPr lang="en-US" smtClean="0"/>
              <a:t>4/25/2021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36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9FD4E-C799-49A1-A145-76C9DDABD1B6}" type="datetime1">
              <a:rPr lang="en-US" smtClean="0"/>
              <a:t>4/25/2021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6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81D87-57DE-4B3E-A98C-707900544BD4}" type="datetime1">
              <a:rPr lang="en-US" smtClean="0"/>
              <a:t>4/25/2021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31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56C29-25BC-407F-BA5C-13B6C78CFAF2}" type="datetime1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70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83714-1A2B-49B1-AE62-E687B4B78F52}" type="datetime1">
              <a:rPr lang="en-US" smtClean="0"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9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A030854-B14E-4220-B32C-4F8BA83DEC14}" type="datetime1">
              <a:rPr lang="en-US" smtClean="0"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989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  <p:sldLayoutId id="2147483972" r:id="rId12"/>
    <p:sldLayoutId id="2147483973" r:id="rId13"/>
    <p:sldLayoutId id="2147483974" r:id="rId14"/>
    <p:sldLayoutId id="2147483975" r:id="rId15"/>
    <p:sldLayoutId id="2147483976" r:id="rId16"/>
    <p:sldLayoutId id="21474839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209" y="3389241"/>
            <a:ext cx="12039601" cy="1580322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r>
              <a:rPr lang="en-US" sz="8000"/>
              <a:t>Amazon Last Mile Routing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4439814"/>
            <a:ext cx="9144000" cy="76829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Research Challenge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C545-A47B-4B98-BCB2-BE51A5C06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mtClean="0"/>
              <a:pPr defTabSz="914400">
                <a:spcAft>
                  <a:spcPts val="600"/>
                </a:spcAft>
              </a:pPr>
              <a:t>1</a:t>
            </a:fld>
            <a:endParaRPr lang="en-US"/>
          </a:p>
        </p:txBody>
      </p:sp>
      <p:pic>
        <p:nvPicPr>
          <p:cNvPr id="5" name="Picture 4" descr="aerial view of skyscrapers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298" b="29389"/>
          <a:stretch/>
        </p:blipFill>
        <p:spPr>
          <a:xfrm>
            <a:off x="20" y="10"/>
            <a:ext cx="12191980" cy="3443533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B2D9CC68-DB0D-4DBB-8FC7-97C521E95C44}"/>
              </a:ext>
            </a:extLst>
          </p:cNvPr>
          <p:cNvSpPr txBox="1">
            <a:spLocks/>
          </p:cNvSpPr>
          <p:nvPr/>
        </p:nvSpPr>
        <p:spPr>
          <a:xfrm>
            <a:off x="5748130" y="5703953"/>
            <a:ext cx="5542242" cy="702702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tx1"/>
                </a:solidFill>
              </a:rPr>
              <a:t>Adam Catalfano, Ishan Kaul, Elena McQuay, Alex Nelson</a:t>
            </a: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6C983B-669F-4099-AB0F-EE924B3B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366" y="3695068"/>
            <a:ext cx="6376477" cy="2511111"/>
          </a:xfrm>
        </p:spPr>
        <p:txBody>
          <a:bodyPr wrap="square">
            <a:normAutofit/>
          </a:bodyPr>
          <a:lstStyle/>
          <a:p>
            <a:r>
              <a:rPr lang="en-US" sz="7200">
                <a:gradFill flip="none" rotWithShape="1">
                  <a:gsLst>
                    <a:gs pos="32000">
                      <a:srgbClr val="E3E3E3"/>
                    </a:gs>
                    <a:gs pos="0">
                      <a:srgbClr val="969696"/>
                    </a:gs>
                    <a:gs pos="100000">
                      <a:srgbClr val="FFFFFF"/>
                    </a:gs>
                  </a:gsLst>
                  <a:lin ang="8100000" scaled="1"/>
                  <a:tileRect/>
                </a:gradFill>
              </a:rPr>
              <a:t>Challenge 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1569028"/>
            <a:ext cx="6350241" cy="2110414"/>
          </a:xfrm>
        </p:spPr>
        <p:txBody>
          <a:bodyPr>
            <a:normAutofit/>
          </a:bodyPr>
          <a:lstStyle/>
          <a:p>
            <a:pPr lvl="0"/>
            <a:r>
              <a:rPr lang="en-US" sz="2400" noProof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BFE7EF"/>
                    </a:gs>
                    <a:gs pos="0">
                      <a:srgbClr val="9FDBE7"/>
                    </a:gs>
                    <a:gs pos="100000">
                      <a:srgbClr val="FFFFFF"/>
                    </a:gs>
                  </a:gsLst>
                  <a:lin ang="16200000" scaled="1"/>
                  <a:tileRect/>
                </a:gradFill>
                <a:effectLst>
                  <a:glow rad="152400">
                    <a:schemeClr val="bg1">
                      <a:alpha val="19000"/>
                    </a:schemeClr>
                  </a:glow>
                </a:effectLst>
                <a:latin typeface="Gill Sans MT" panose="020B0502020104020203"/>
              </a:rPr>
              <a:t>Build</a:t>
            </a:r>
            <a:r>
              <a:rPr lang="en-US" sz="2400" noProof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BFE7EF"/>
                    </a:gs>
                    <a:gs pos="0">
                      <a:srgbClr val="9FDBE7"/>
                    </a:gs>
                    <a:gs pos="100000">
                      <a:srgbClr val="FFFFFF"/>
                    </a:gs>
                  </a:gsLst>
                  <a:lin ang="16200000" scaled="1"/>
                  <a:tileRect/>
                </a:gradFill>
                <a:effectLst>
                  <a:glow rad="152400">
                    <a:schemeClr val="bg1">
                      <a:alpha val="19000"/>
                    </a:schemeClr>
                  </a:glow>
                </a:effectLst>
              </a:rPr>
              <a:t> a model that uses known delivery data and historically observed high, medium- and low-quality route sequences to propose high-quality route sequences for new deliveries for which no observed route sequence is known yet</a:t>
            </a:r>
            <a:r>
              <a:rPr lang="en-US" sz="240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BFE7EF"/>
                    </a:gs>
                    <a:gs pos="0">
                      <a:srgbClr val="9FDBE7"/>
                    </a:gs>
                    <a:gs pos="100000">
                      <a:srgbClr val="FFFFFF"/>
                    </a:gs>
                  </a:gsLst>
                  <a:lin ang="16200000" scaled="1"/>
                  <a:tileRect/>
                </a:gradFill>
                <a:effectLst>
                  <a:glow rad="152400">
                    <a:schemeClr val="bg1">
                      <a:alpha val="19000"/>
                    </a:schemeClr>
                  </a:glow>
                </a:effectLst>
                <a:latin typeface="Gill Sans MT" panose="020B0502020104020203"/>
              </a:rPr>
              <a:t>.</a:t>
            </a:r>
            <a:endParaRPr lang="en-US" sz="2400">
              <a:gradFill flip="none" rotWithShape="1">
                <a:gsLst>
                  <a:gs pos="15000">
                    <a:srgbClr val="94D7E4"/>
                  </a:gs>
                  <a:gs pos="73000">
                    <a:srgbClr val="BFE7EF"/>
                  </a:gs>
                  <a:gs pos="0">
                    <a:srgbClr val="9FDBE7"/>
                  </a:gs>
                  <a:gs pos="100000">
                    <a:srgbClr val="FFFFFF"/>
                  </a:gs>
                </a:gsLst>
                <a:lin ang="16200000" scaled="1"/>
                <a:tileRect/>
              </a:gradFill>
              <a:effectLst>
                <a:glow rad="152400">
                  <a:schemeClr val="bg1">
                    <a:alpha val="19000"/>
                  </a:schemeClr>
                </a:glow>
              </a:effectLst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C1F8E27-8303-4D52-BCC3-97F6D77EF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7678" y="2627791"/>
            <a:ext cx="6235148" cy="3592034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600" b="0" kern="1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>
              <a:effectLst>
                <a:outerShdw blurRad="469900" dist="342900" dir="5400000" sy="-20000" rotWithShape="0">
                  <a:schemeClr val="bg1"/>
                </a:outerShdw>
              </a:effectLst>
            </a:endParaRPr>
          </a:p>
        </p:txBody>
      </p:sp>
      <p:sp>
        <p:nvSpPr>
          <p:cNvPr id="17" name="Rounded Rectangle 18">
            <a:extLst>
              <a:ext uri="{FF2B5EF4-FFF2-40B4-BE49-F238E27FC236}">
                <a16:creationId xmlns:a16="http://schemas.microsoft.com/office/drawing/2014/main" id="{4A5E1CEE-750A-4BE0-A649-AD40A7A9F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5700" y="1340663"/>
            <a:ext cx="4023360" cy="4023360"/>
          </a:xfrm>
          <a:prstGeom prst="roundRect">
            <a:avLst>
              <a:gd name="adj" fmla="val 2028"/>
            </a:avLst>
          </a:prstGeom>
          <a:solidFill>
            <a:schemeClr val="bg1"/>
          </a:solidFill>
          <a:ln>
            <a:noFill/>
          </a:ln>
          <a:effectLst>
            <a:innerShdw blurRad="127000" dist="12700">
              <a:prstClr val="black"/>
            </a:innerShdw>
            <a:reflection blurRad="6350" stA="52000" endA="300" endPos="2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erial view of skyscrapers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33" r="-1" b="25824"/>
          <a:stretch/>
        </p:blipFill>
        <p:spPr>
          <a:xfrm>
            <a:off x="7819472" y="2788685"/>
            <a:ext cx="3415817" cy="1127317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0106E9-4FBA-496F-9A2C-E01826480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800">
                <a:gradFill flip="none" rotWithShape="1">
                  <a:gsLst>
                    <a:gs pos="28000">
                      <a:srgbClr val="EDEDED"/>
                    </a:gs>
                    <a:gs pos="0">
                      <a:srgbClr val="9E9E9E"/>
                    </a:gs>
                    <a:gs pos="100000">
                      <a:srgbClr val="FFFFFF"/>
                    </a:gs>
                  </a:gsLst>
                  <a:lin ang="5400000" scaled="1"/>
                  <a:tileRect/>
                </a:gradFill>
              </a:rPr>
              <a:t>https://cave-competition-app-assets.s3.amazonaws.com/media/docs/20210315_Tech_Kick-Off_Webinar_-_Final.pdf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5FF2C6-04B4-47AA-A5DB-63AFE94F1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gradFill flip="none" rotWithShape="1">
                  <a:gsLst>
                    <a:gs pos="28000">
                      <a:srgbClr val="EDEDED"/>
                    </a:gs>
                    <a:gs pos="0">
                      <a:srgbClr val="9E9E9E"/>
                    </a:gs>
                    <a:gs pos="100000">
                      <a:srgbClr val="FFFFFF"/>
                    </a:gs>
                  </a:gsLst>
                  <a:lin ang="5400000" scaled="1"/>
                  <a:tileRect/>
                </a:gradFill>
              </a:rPr>
              <a:pPr>
                <a:spcAft>
                  <a:spcPts val="600"/>
                </a:spcAft>
              </a:pPr>
              <a:t>2</a:t>
            </a:fld>
            <a:endParaRPr lang="en-US">
              <a:gradFill flip="none" rotWithShape="1">
                <a:gsLst>
                  <a:gs pos="28000">
                    <a:srgbClr val="EDEDED"/>
                  </a:gs>
                  <a:gs pos="0">
                    <a:srgbClr val="9E9E9E"/>
                  </a:gs>
                  <a:gs pos="100000">
                    <a:srgbClr val="FFFFFF"/>
                  </a:gs>
                </a:gsLst>
                <a:lin ang="5400000" scaled="1"/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662393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iagram&#10;&#10;Description automatically generated">
            <a:extLst>
              <a:ext uri="{FF2B5EF4-FFF2-40B4-BE49-F238E27FC236}">
                <a16:creationId xmlns:a16="http://schemas.microsoft.com/office/drawing/2014/main" id="{31AC8C40-7CDD-4D50-948B-A0640F987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9" y="1408868"/>
            <a:ext cx="12023261" cy="4040263"/>
          </a:xfrm>
          <a:prstGeom prst="rect">
            <a:avLst/>
          </a:prstGeom>
        </p:spPr>
      </p:pic>
      <p:pic>
        <p:nvPicPr>
          <p:cNvPr id="11" name="Picture 3" descr="Diagram&#10;&#10;Description automatically generated">
            <a:extLst>
              <a:ext uri="{FF2B5EF4-FFF2-40B4-BE49-F238E27FC236}">
                <a16:creationId xmlns:a16="http://schemas.microsoft.com/office/drawing/2014/main" id="{6A179895-F5BA-419E-82C9-E7A50B7AA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9" y="580664"/>
            <a:ext cx="12033335" cy="5557522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BE51F3C-BB15-411A-A139-A85AAA5B3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8478" y="6356350"/>
            <a:ext cx="7904922" cy="365125"/>
          </a:xfrm>
        </p:spPr>
        <p:txBody>
          <a:bodyPr/>
          <a:lstStyle/>
          <a:p>
            <a:r>
              <a:rPr lang="en-US"/>
              <a:t>https://cave-competition-app-assets.s3.amazonaws.com/media/docs/20210315_Tech_Kick-Off_Webinar_-_Final.pdf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6883531-DF74-41E3-B1F9-B5F44E5F6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7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>
            <a:extLst>
              <a:ext uri="{FF2B5EF4-FFF2-40B4-BE49-F238E27FC236}">
                <a16:creationId xmlns:a16="http://schemas.microsoft.com/office/drawing/2014/main" id="{619B3503-D505-49AA-97C1-B299D58DB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7746" y="0"/>
            <a:ext cx="8124253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E39A2319-946A-4C65-9B7C-1F86E9B1B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067747" cy="6857996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889" y="1349680"/>
            <a:ext cx="2931320" cy="4449541"/>
          </a:xfrm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tx1"/>
                </a:solidFill>
              </a:rPr>
              <a:t>Research Teams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FF5278-8236-4B5D-A23F-BCE39E8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graphicFrame>
        <p:nvGraphicFramePr>
          <p:cNvPr id="10" name="Content Placeholder 2" descr="SmartArt graphic placeholder">
            <a:extLst>
              <a:ext uri="{FF2B5EF4-FFF2-40B4-BE49-F238E27FC236}">
                <a16:creationId xmlns:a16="http://schemas.microsoft.com/office/drawing/2014/main" id="{8983DDF0-E08C-48D9-9C6F-678021BE89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0343956"/>
              </p:ext>
            </p:extLst>
          </p:nvPr>
        </p:nvGraphicFramePr>
        <p:xfrm>
          <a:off x="4662106" y="640075"/>
          <a:ext cx="6912245" cy="5536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25868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Data Team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3D862C-178D-4EA8-A7C9-8D31CFCBB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graphicFrame>
        <p:nvGraphicFramePr>
          <p:cNvPr id="10" name="Content Placeholder 2" descr="SmartArt graphic placeholder">
            <a:extLst>
              <a:ext uri="{FF2B5EF4-FFF2-40B4-BE49-F238E27FC236}">
                <a16:creationId xmlns:a16="http://schemas.microsoft.com/office/drawing/2014/main" id="{8983DDF0-E08C-48D9-9C6F-678021BE89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2163454"/>
              </p:ext>
            </p:extLst>
          </p:nvPr>
        </p:nvGraphicFramePr>
        <p:xfrm>
          <a:off x="979488" y="1825625"/>
          <a:ext cx="102330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43670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Table&#10;&#10;Description automatically generated">
            <a:extLst>
              <a:ext uri="{FF2B5EF4-FFF2-40B4-BE49-F238E27FC236}">
                <a16:creationId xmlns:a16="http://schemas.microsoft.com/office/drawing/2014/main" id="{D29FEBC4-AE0C-4CFC-BC62-DAFAAC6DD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735" y="943649"/>
            <a:ext cx="9378682" cy="4970702"/>
          </a:xfrm>
          <a:prstGeom prst="rect">
            <a:avLst/>
          </a:prstGeom>
          <a:ln w="190500" cap="flat" cmpd="thinThick">
            <a:solidFill>
              <a:srgbClr val="FFFFFF"/>
            </a:solidFill>
            <a:prstDash val="solid"/>
            <a:round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EA2215-D4A1-49D7-8DA9-4348A1E6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42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Application Team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AFE6B-5E87-498F-A560-3A4047D36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graphicFrame>
        <p:nvGraphicFramePr>
          <p:cNvPr id="10" name="Content Placeholder 2" descr="SmartArt graphic placeholder">
            <a:extLst>
              <a:ext uri="{FF2B5EF4-FFF2-40B4-BE49-F238E27FC236}">
                <a16:creationId xmlns:a16="http://schemas.microsoft.com/office/drawing/2014/main" id="{8983DDF0-E08C-48D9-9C6F-678021BE89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8944127"/>
              </p:ext>
            </p:extLst>
          </p:nvPr>
        </p:nvGraphicFramePr>
        <p:xfrm>
          <a:off x="979488" y="1825625"/>
          <a:ext cx="102330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72095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Theoretical Approaches Team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9AB2AF-9140-4B60-9921-EF0CF521F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graphicFrame>
        <p:nvGraphicFramePr>
          <p:cNvPr id="10" name="Content Placeholder 2" descr="SmartArt graphic placeholder">
            <a:extLst>
              <a:ext uri="{FF2B5EF4-FFF2-40B4-BE49-F238E27FC236}">
                <a16:creationId xmlns:a16="http://schemas.microsoft.com/office/drawing/2014/main" id="{8983DDF0-E08C-48D9-9C6F-678021BE89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1414374"/>
              </p:ext>
            </p:extLst>
          </p:nvPr>
        </p:nvGraphicFramePr>
        <p:xfrm>
          <a:off x="979488" y="1825625"/>
          <a:ext cx="102330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26986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-US"/>
              <a:t>Questions?</a:t>
            </a:r>
          </a:p>
        </p:txBody>
      </p:sp>
      <p:pic>
        <p:nvPicPr>
          <p:cNvPr id="5" name="Picture 4" descr="aerial view of skyscrapers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621" b="20066"/>
          <a:stretch/>
        </p:blipFill>
        <p:spPr>
          <a:xfrm>
            <a:off x="20" y="10"/>
            <a:ext cx="12191980" cy="344353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6B54E68-2AC1-46C1-AA7A-BF901020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7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16F6F146D61C4DB501D057A7F8094F" ma:contentTypeVersion="2" ma:contentTypeDescription="Create a new document." ma:contentTypeScope="" ma:versionID="abd6294ea44d19cb62990ff6ac636e3c">
  <xsd:schema xmlns:xsd="http://www.w3.org/2001/XMLSchema" xmlns:xs="http://www.w3.org/2001/XMLSchema" xmlns:p="http://schemas.microsoft.com/office/2006/metadata/properties" xmlns:ns3="0d8fee26-4769-45b5-8422-1c2ef6276d69" targetNamespace="http://schemas.microsoft.com/office/2006/metadata/properties" ma:root="true" ma:fieldsID="cbc8c9f58a181e359c46b0d770883024" ns3:_="">
    <xsd:import namespace="0d8fee26-4769-45b5-8422-1c2ef6276d6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8fee26-4769-45b5-8422-1c2ef6276d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13C901-7F07-466C-BBFB-37B66ED1F691}">
  <ds:schemaRefs>
    <ds:schemaRef ds:uri="0d8fee26-4769-45b5-8422-1c2ef6276d6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B210183-1A87-439F-908A-41B647CDCEC4}">
  <ds:schemaRefs>
    <ds:schemaRef ds:uri="0d8fee26-4769-45b5-8422-1c2ef6276d6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Application>Microsoft Office PowerPoint</Application>
  <PresentationFormat>Widescreen</PresentationFormat>
  <Slides>9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Depth</vt:lpstr>
      <vt:lpstr>Amazon Last Mile Routing</vt:lpstr>
      <vt:lpstr>Challenge Objective</vt:lpstr>
      <vt:lpstr>PowerPoint Presentation</vt:lpstr>
      <vt:lpstr>Research Teams</vt:lpstr>
      <vt:lpstr>Data Team</vt:lpstr>
      <vt:lpstr>PowerPoint Presentation</vt:lpstr>
      <vt:lpstr>Application Team</vt:lpstr>
      <vt:lpstr>Theoretical Approaches Team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last mile Routing</dc:title>
  <dc:creator>McQuay-Ransom, Elena</dc:creator>
  <cp:revision>2</cp:revision>
  <dcterms:created xsi:type="dcterms:W3CDTF">2021-04-18T02:01:12Z</dcterms:created>
  <dcterms:modified xsi:type="dcterms:W3CDTF">2021-04-25T14:26:33Z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0x0101000516F6F146D61C4DB501D057A7F8094F</vt:lpwstr>
  </property>
</Properties>
</file>

<file path=docProps/thumbnail.jpeg>
</file>